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289" r:id="rId5"/>
    <p:sldId id="274" r:id="rId6"/>
    <p:sldId id="280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598" autoAdjust="0"/>
  </p:normalViewPr>
  <p:slideViewPr>
    <p:cSldViewPr snapToGrid="0">
      <p:cViewPr varScale="1">
        <p:scale>
          <a:sx n="112" d="100"/>
          <a:sy n="112" d="100"/>
        </p:scale>
        <p:origin x="55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49352-39CB-486C-AEA5-5D17795DD0C7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E6F85-6220-421D-9203-84F526C4C6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255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2728D19-281F-4946-9684-65A557653D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12D4F2-D8CF-48D7-8E93-9342D2AE3950}"/>
              </a:ext>
            </a:extLst>
          </p:cNvPr>
          <p:cNvSpPr/>
          <p:nvPr userDrawn="1"/>
        </p:nvSpPr>
        <p:spPr>
          <a:xfrm rot="10800000" flipH="1">
            <a:off x="0" y="0"/>
            <a:ext cx="12191999" cy="6858000"/>
          </a:xfrm>
          <a:prstGeom prst="rect">
            <a:avLst/>
          </a:prstGeom>
          <a:gradFill>
            <a:gsLst>
              <a:gs pos="0">
                <a:schemeClr val="accent5">
                  <a:alpha val="75000"/>
                </a:schemeClr>
              </a:gs>
              <a:gs pos="100000">
                <a:schemeClr val="tx2">
                  <a:lumMod val="50000"/>
                  <a:lumOff val="50000"/>
                  <a:alpha val="48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81071F9-5F9E-43AF-B1F9-8F94CCA0D1D0}"/>
              </a:ext>
            </a:extLst>
          </p:cNvPr>
          <p:cNvSpPr/>
          <p:nvPr userDrawn="1"/>
        </p:nvSpPr>
        <p:spPr>
          <a:xfrm rot="10800000">
            <a:off x="-4" y="456773"/>
            <a:ext cx="12191999" cy="6400800"/>
          </a:xfrm>
          <a:prstGeom prst="rect">
            <a:avLst/>
          </a:prstGeom>
          <a:gradFill>
            <a:gsLst>
              <a:gs pos="0">
                <a:schemeClr val="accent5">
                  <a:alpha val="37000"/>
                </a:schemeClr>
              </a:gs>
              <a:gs pos="92000">
                <a:schemeClr val="accent2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54D1A4-E8FD-4E5A-A528-35498A356680}"/>
              </a:ext>
            </a:extLst>
          </p:cNvPr>
          <p:cNvSpPr/>
          <p:nvPr userDrawn="1"/>
        </p:nvSpPr>
        <p:spPr>
          <a:xfrm rot="10800000" flipH="1">
            <a:off x="-2" y="0"/>
            <a:ext cx="6096001" cy="6858000"/>
          </a:xfrm>
          <a:prstGeom prst="rect">
            <a:avLst/>
          </a:prstGeom>
          <a:gradFill>
            <a:gsLst>
              <a:gs pos="13000">
                <a:schemeClr val="accent2">
                  <a:alpha val="61000"/>
                </a:schemeClr>
              </a:gs>
              <a:gs pos="99000">
                <a:schemeClr val="accent4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9" name="Title 6">
            <a:extLst>
              <a:ext uri="{FF2B5EF4-FFF2-40B4-BE49-F238E27FC236}">
                <a16:creationId xmlns:a16="http://schemas.microsoft.com/office/drawing/2014/main" id="{ED6FD0CF-1406-477D-A12B-53DC561BD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2918" y="1028700"/>
            <a:ext cx="10614211" cy="1152712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Click to edit Master title style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30DFABF-2A96-46EC-8C35-1C4A9D0A0739}"/>
              </a:ext>
            </a:extLst>
          </p:cNvPr>
          <p:cNvSpPr/>
          <p:nvPr userDrawn="1"/>
        </p:nvSpPr>
        <p:spPr>
          <a:xfrm rot="16200000" flipH="1">
            <a:off x="4063256" y="400727"/>
            <a:ext cx="4065484" cy="8849062"/>
          </a:xfrm>
          <a:custGeom>
            <a:avLst/>
            <a:gdLst>
              <a:gd name="connsiteX0" fmla="*/ 0 w 4065484"/>
              <a:gd name="connsiteY0" fmla="*/ 4424531 h 8849062"/>
              <a:gd name="connsiteX1" fmla="*/ 3899197 w 4065484"/>
              <a:gd name="connsiteY1" fmla="*/ 8840480 h 8849062"/>
              <a:gd name="connsiteX2" fmla="*/ 4065484 w 4065484"/>
              <a:gd name="connsiteY2" fmla="*/ 8849062 h 8849062"/>
              <a:gd name="connsiteX3" fmla="*/ 4065483 w 4065484"/>
              <a:gd name="connsiteY3" fmla="*/ 0 h 8849062"/>
              <a:gd name="connsiteX4" fmla="*/ 3899197 w 4065484"/>
              <a:gd name="connsiteY4" fmla="*/ 8581 h 8849062"/>
              <a:gd name="connsiteX5" fmla="*/ 0 w 4065484"/>
              <a:gd name="connsiteY5" fmla="*/ 4424531 h 8849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65484" h="8849062">
                <a:moveTo>
                  <a:pt x="0" y="4424531"/>
                </a:moveTo>
                <a:cubicBezTo>
                  <a:pt x="0" y="6722831"/>
                  <a:pt x="1709076" y="8613167"/>
                  <a:pt x="3899197" y="8840480"/>
                </a:cubicBezTo>
                <a:lnTo>
                  <a:pt x="4065484" y="8849062"/>
                </a:lnTo>
                <a:lnTo>
                  <a:pt x="4065483" y="0"/>
                </a:lnTo>
                <a:lnTo>
                  <a:pt x="3899197" y="8581"/>
                </a:lnTo>
                <a:cubicBezTo>
                  <a:pt x="1709075" y="235897"/>
                  <a:pt x="0" y="2126232"/>
                  <a:pt x="0" y="4424531"/>
                </a:cubicBezTo>
                <a:close/>
              </a:path>
            </a:pathLst>
          </a:custGeom>
          <a:gradFill flip="none" rotWithShape="1">
            <a:gsLst>
              <a:gs pos="7000">
                <a:schemeClr val="accent4">
                  <a:lumMod val="60000"/>
                  <a:lumOff val="40000"/>
                  <a:alpha val="3000"/>
                </a:schemeClr>
              </a:gs>
              <a:gs pos="100000">
                <a:schemeClr val="bg1">
                  <a:alpha val="16000"/>
                </a:schemeClr>
              </a:gs>
            </a:gsLst>
            <a:lin ang="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Subtitle 7">
            <a:extLst>
              <a:ext uri="{FF2B5EF4-FFF2-40B4-BE49-F238E27FC236}">
                <a16:creationId xmlns:a16="http://schemas.microsoft.com/office/drawing/2014/main" id="{A943203E-4446-4D2D-AFEE-C3BCE7522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08518"/>
            <a:ext cx="9144000" cy="609600"/>
          </a:xfrm>
        </p:spPr>
        <p:txBody>
          <a:bodyPr>
            <a:normAutofit/>
          </a:bodyPr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z="1400" b="0">
                <a:solidFill>
                  <a:schemeClr val="bg1"/>
                </a:solidFill>
                <a:latin typeface="+mj-lt"/>
              </a:rPr>
              <a:t>Click to edit Master subtitle style</a:t>
            </a:r>
            <a:endParaRPr lang="en-US" sz="1400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D7662E6F-0458-41D6-A36A-37011FA74B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43302" y="3351746"/>
            <a:ext cx="7519558" cy="3506255"/>
          </a:xfrm>
          <a:custGeom>
            <a:avLst/>
            <a:gdLst>
              <a:gd name="connsiteX0" fmla="*/ 3759779 w 7519558"/>
              <a:gd name="connsiteY0" fmla="*/ 0 h 3506255"/>
              <a:gd name="connsiteX1" fmla="*/ 7513560 w 7519558"/>
              <a:gd name="connsiteY1" fmla="*/ 3387468 h 3506255"/>
              <a:gd name="connsiteX2" fmla="*/ 7519558 w 7519558"/>
              <a:gd name="connsiteY2" fmla="*/ 3506255 h 3506255"/>
              <a:gd name="connsiteX3" fmla="*/ 0 w 7519558"/>
              <a:gd name="connsiteY3" fmla="*/ 3506255 h 3506255"/>
              <a:gd name="connsiteX4" fmla="*/ 5998 w 7519558"/>
              <a:gd name="connsiteY4" fmla="*/ 3387468 h 3506255"/>
              <a:gd name="connsiteX5" fmla="*/ 3759779 w 7519558"/>
              <a:gd name="connsiteY5" fmla="*/ 0 h 3506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19558" h="3506255">
                <a:moveTo>
                  <a:pt x="3759779" y="0"/>
                </a:moveTo>
                <a:cubicBezTo>
                  <a:pt x="5713450" y="0"/>
                  <a:pt x="7320331" y="1484777"/>
                  <a:pt x="7513560" y="3387468"/>
                </a:cubicBezTo>
                <a:lnTo>
                  <a:pt x="7519558" y="3506255"/>
                </a:lnTo>
                <a:lnTo>
                  <a:pt x="0" y="3506255"/>
                </a:lnTo>
                <a:lnTo>
                  <a:pt x="5998" y="3387468"/>
                </a:lnTo>
                <a:cubicBezTo>
                  <a:pt x="199227" y="1484777"/>
                  <a:pt x="1806109" y="0"/>
                  <a:pt x="3759779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63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306F3896-19D4-4232-82CE-6C81979F6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409177"/>
            <a:ext cx="12192000" cy="456774"/>
            <a:chOff x="0" y="6401226"/>
            <a:chExt cx="12192000" cy="45677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91D0E40-FF26-4842-B967-3FA07E78DC55}"/>
                </a:ext>
              </a:extLst>
            </p:cNvPr>
            <p:cNvSpPr/>
            <p:nvPr/>
          </p:nvSpPr>
          <p:spPr>
            <a:xfrm rot="10800000" flipH="1">
              <a:off x="0" y="6401226"/>
              <a:ext cx="12192000" cy="456773"/>
            </a:xfrm>
            <a:prstGeom prst="rect">
              <a:avLst/>
            </a:prstGeom>
            <a:gradFill>
              <a:gsLst>
                <a:gs pos="14000">
                  <a:schemeClr val="accent4">
                    <a:alpha val="28000"/>
                  </a:schemeClr>
                </a:gs>
                <a:gs pos="100000">
                  <a:schemeClr val="accent5">
                    <a:alpha val="8500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BE4E0C1-B316-4C88-9FF8-5BA9F1C67DCE}"/>
                </a:ext>
              </a:extLst>
            </p:cNvPr>
            <p:cNvSpPr/>
            <p:nvPr/>
          </p:nvSpPr>
          <p:spPr>
            <a:xfrm flipH="1">
              <a:off x="4038602" y="6401228"/>
              <a:ext cx="8153398" cy="456772"/>
            </a:xfrm>
            <a:prstGeom prst="rect">
              <a:avLst/>
            </a:prstGeom>
            <a:gradFill>
              <a:gsLst>
                <a:gs pos="9000">
                  <a:schemeClr val="accent2">
                    <a:lumMod val="60000"/>
                    <a:lumOff val="40000"/>
                    <a:alpha val="55000"/>
                  </a:schemeClr>
                </a:gs>
                <a:gs pos="99000">
                  <a:schemeClr val="accent2"/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6F7B3B56-B1E0-482A-BCB7-F6DFF267F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-1184687" y="1185453"/>
            <a:ext cx="6408742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966FDA2-772B-4D2A-AB6A-EE70A258E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1043780" y="3413921"/>
            <a:ext cx="1951041" cy="403860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13291B3-B6EE-40A3-8DD7-FA478AD26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0635413">
            <a:off x="-364225" y="1757079"/>
            <a:ext cx="3900087" cy="4178958"/>
          </a:xfrm>
          <a:custGeom>
            <a:avLst/>
            <a:gdLst>
              <a:gd name="connsiteX0" fmla="*/ 2431955 w 3900087"/>
              <a:gd name="connsiteY0" fmla="*/ 93939 h 4178958"/>
              <a:gd name="connsiteX1" fmla="*/ 3900087 w 3900087"/>
              <a:gd name="connsiteY1" fmla="*/ 2089479 h 4178958"/>
              <a:gd name="connsiteX2" fmla="*/ 1810608 w 3900087"/>
              <a:gd name="connsiteY2" fmla="*/ 4178958 h 4178958"/>
              <a:gd name="connsiteX3" fmla="*/ 77979 w 3900087"/>
              <a:gd name="connsiteY3" fmla="*/ 3257727 h 4178958"/>
              <a:gd name="connsiteX4" fmla="*/ 0 w 3900087"/>
              <a:gd name="connsiteY4" fmla="*/ 3129368 h 4178958"/>
              <a:gd name="connsiteX5" fmla="*/ 831517 w 3900087"/>
              <a:gd name="connsiteY5" fmla="*/ 244058 h 4178958"/>
              <a:gd name="connsiteX6" fmla="*/ 997289 w 3900087"/>
              <a:gd name="connsiteY6" fmla="*/ 164202 h 4178958"/>
              <a:gd name="connsiteX7" fmla="*/ 1810608 w 3900087"/>
              <a:gd name="connsiteY7" fmla="*/ 0 h 4178958"/>
              <a:gd name="connsiteX8" fmla="*/ 2431955 w 390008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087" h="4178958">
                <a:moveTo>
                  <a:pt x="2431955" y="93939"/>
                </a:moveTo>
                <a:cubicBezTo>
                  <a:pt x="3282516" y="358491"/>
                  <a:pt x="3900087" y="1151865"/>
                  <a:pt x="3900087" y="2089479"/>
                </a:cubicBezTo>
                <a:cubicBezTo>
                  <a:pt x="3900087" y="3243466"/>
                  <a:pt x="2964595" y="4178958"/>
                  <a:pt x="1810608" y="4178958"/>
                </a:cubicBezTo>
                <a:cubicBezTo>
                  <a:pt x="1089366" y="4178958"/>
                  <a:pt x="453474" y="3813531"/>
                  <a:pt x="77979" y="3257727"/>
                </a:cubicBezTo>
                <a:lnTo>
                  <a:pt x="0" y="3129368"/>
                </a:lnTo>
                <a:lnTo>
                  <a:pt x="831517" y="244058"/>
                </a:lnTo>
                <a:lnTo>
                  <a:pt x="997289" y="164202"/>
                </a:lnTo>
                <a:cubicBezTo>
                  <a:pt x="1247270" y="58468"/>
                  <a:pt x="1522111" y="0"/>
                  <a:pt x="1810608" y="0"/>
                </a:cubicBezTo>
                <a:cubicBezTo>
                  <a:pt x="2026981" y="0"/>
                  <a:pt x="2235672" y="32888"/>
                  <a:pt x="2431955" y="93939"/>
                </a:cubicBezTo>
                <a:close/>
              </a:path>
            </a:pathLst>
          </a:custGeom>
          <a:gradFill>
            <a:gsLst>
              <a:gs pos="34000">
                <a:schemeClr val="bg1">
                  <a:alpha val="0"/>
                </a:schemeClr>
              </a:gs>
              <a:gs pos="100000">
                <a:schemeClr val="accent6">
                  <a:alpha val="35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D997F7F-035E-456B-A91D-44910446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H="1">
            <a:off x="47595" y="413658"/>
            <a:ext cx="4400609" cy="3581400"/>
          </a:xfrm>
          <a:prstGeom prst="rect">
            <a:avLst/>
          </a:prstGeom>
          <a:gradFill>
            <a:gsLst>
              <a:gs pos="0">
                <a:schemeClr val="accent5">
                  <a:alpha val="29000"/>
                </a:schemeClr>
              </a:gs>
              <a:gs pos="100000">
                <a:schemeClr val="accent4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10052647-C66D-4244-962F-2AA82F920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6" y="586633"/>
            <a:ext cx="3125336" cy="36115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Click to edit Master title style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43D0BC76-B58B-4508-A4FF-DC3D3ADB5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1" y="1912217"/>
            <a:ext cx="411480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73B76-2F23-43F4-BD43-914BAEE88CF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78375" y="863600"/>
            <a:ext cx="3441700" cy="5130800"/>
          </a:xfrm>
        </p:spPr>
        <p:txBody>
          <a:bodyPr anchor="ctr">
            <a:normAutofit/>
          </a:bodyPr>
          <a:lstStyle>
            <a:lvl1pPr>
              <a:buNone/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Object</a:t>
            </a: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25D66CC0-A06E-4254-AAF8-8DA80B01936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87384" y="868680"/>
            <a:ext cx="2505456" cy="1499616"/>
          </a:xfrm>
          <a:solidFill>
            <a:schemeClr val="accent6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Picture Placeholder 39">
            <a:extLst>
              <a:ext uri="{FF2B5EF4-FFF2-40B4-BE49-F238E27FC236}">
                <a16:creationId xmlns:a16="http://schemas.microsoft.com/office/drawing/2014/main" id="{9E32C36A-291F-44F8-81D5-1899179E0AE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787384" y="2688336"/>
            <a:ext cx="2505456" cy="1499616"/>
          </a:xfrm>
          <a:solidFill>
            <a:schemeClr val="accent6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39">
            <a:extLst>
              <a:ext uri="{FF2B5EF4-FFF2-40B4-BE49-F238E27FC236}">
                <a16:creationId xmlns:a16="http://schemas.microsoft.com/office/drawing/2014/main" id="{E44311D2-BC20-4706-9F00-7D9178FB0A2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87384" y="4526280"/>
            <a:ext cx="2505456" cy="1499616"/>
          </a:xfrm>
          <a:solidFill>
            <a:schemeClr val="accent6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B0C91521-9FA7-4A68-9C94-30DAE875F3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10111" y="6409170"/>
            <a:ext cx="3702392" cy="4488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Monday, February 1, 20XX</a:t>
            </a:r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43143B3C-F960-42CF-BBA0-4990E9874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78" y="6408742"/>
            <a:ext cx="438652" cy="4488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A857F5-96C8-461D-A78C-38E92FE1C5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921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0A4A873-9306-44F1-9047-F853F0082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9893" y="457200"/>
            <a:ext cx="6230956" cy="15693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0B5C48D-A262-4537-89A8-437CBFD860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1648" cy="1600200"/>
          </a:xfr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6702E7C4-3925-41D8-8339-6521FE726B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603470"/>
            <a:ext cx="4041648" cy="1600200"/>
          </a:xfr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D748BF23-0309-4049-B999-7977CE56B28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3206940"/>
            <a:ext cx="4041648" cy="1600200"/>
          </a:xfr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Picture Placeholder 11">
            <a:extLst>
              <a:ext uri="{FF2B5EF4-FFF2-40B4-BE49-F238E27FC236}">
                <a16:creationId xmlns:a16="http://schemas.microsoft.com/office/drawing/2014/main" id="{342D563E-638C-4E20-9FB7-739D6E4A9A9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4810409"/>
            <a:ext cx="4041648" cy="1600200"/>
          </a:xfr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CF384C-15B5-46CF-BA28-3C6898C9A97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770438" y="2368550"/>
            <a:ext cx="6230411" cy="33909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/>
            <a:r>
              <a:rPr lang="en-US" dirty="0"/>
              <a:t>Content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066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AE2DFFA2-22D4-4919-9C0C-45E51AF578AC}"/>
              </a:ext>
            </a:extLst>
          </p:cNvPr>
          <p:cNvSpPr/>
          <p:nvPr userDrawn="1"/>
        </p:nvSpPr>
        <p:spPr>
          <a:xfrm rot="5400000" flipH="1">
            <a:off x="-152592" y="162118"/>
            <a:ext cx="6400418" cy="6095233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4FBF45C-4020-4F59-8E88-4006B53BE427}"/>
              </a:ext>
            </a:extLst>
          </p:cNvPr>
          <p:cNvSpPr/>
          <p:nvPr userDrawn="1"/>
        </p:nvSpPr>
        <p:spPr>
          <a:xfrm rot="5400000" flipH="1">
            <a:off x="-161024" y="143687"/>
            <a:ext cx="6400418" cy="6113043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lumMod val="75000"/>
                  <a:alpha val="87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FCE23BB-F1B6-4676-BAD7-56273E800FEB}"/>
              </a:ext>
            </a:extLst>
          </p:cNvPr>
          <p:cNvSpPr/>
          <p:nvPr userDrawn="1"/>
        </p:nvSpPr>
        <p:spPr>
          <a:xfrm rot="5400000" flipH="1">
            <a:off x="1932850" y="2249496"/>
            <a:ext cx="2211724" cy="6113042"/>
          </a:xfrm>
          <a:prstGeom prst="rect">
            <a:avLst/>
          </a:prstGeom>
          <a:gradFill>
            <a:gsLst>
              <a:gs pos="2000">
                <a:schemeClr val="accent5">
                  <a:alpha val="28000"/>
                </a:schemeClr>
              </a:gs>
              <a:gs pos="100000">
                <a:schemeClr val="accent4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136A792-3F80-40BE-96DB-0CDC51B9AA89}"/>
              </a:ext>
            </a:extLst>
          </p:cNvPr>
          <p:cNvSpPr/>
          <p:nvPr userDrawn="1"/>
        </p:nvSpPr>
        <p:spPr>
          <a:xfrm rot="6097846">
            <a:off x="767675" y="747345"/>
            <a:ext cx="4808302" cy="4808302"/>
          </a:xfrm>
          <a:prstGeom prst="ellipse">
            <a:avLst/>
          </a:pr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0A3C02BB-F8E9-47C7-AF5B-34F4E0DF2C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9154" y="987237"/>
            <a:ext cx="4506259" cy="2976491"/>
          </a:xfrm>
        </p:spPr>
        <p:txBody>
          <a:bodyPr anchor="b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>
                <a:solidFill>
                  <a:schemeClr val="bg1"/>
                </a:solidFill>
              </a:rPr>
              <a:t>Click to edit Master title style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585BD763-B468-4FE3-BCE8-C2E276B77B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9154" y="4393824"/>
            <a:ext cx="4506259" cy="1597145"/>
          </a:xfrm>
        </p:spPr>
        <p:txBody>
          <a:bodyPr>
            <a:normAutofit/>
          </a:bodyPr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 sz="1400">
                <a:solidFill>
                  <a:schemeClr val="bg1"/>
                </a:solidFill>
              </a:rPr>
              <a:t>Click to edit Master subtitle style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D482A36A-6BEB-495C-8399-9E9EA28C2B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31152" y="627063"/>
            <a:ext cx="4195763" cy="2674937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Picture Placeholder 45">
            <a:extLst>
              <a:ext uri="{FF2B5EF4-FFF2-40B4-BE49-F238E27FC236}">
                <a16:creationId xmlns:a16="http://schemas.microsoft.com/office/drawing/2014/main" id="{23DC67C7-2D14-4866-B487-E6C7EF2D18D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31152" y="3621024"/>
            <a:ext cx="4195763" cy="2674937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8" name="Date Placeholder 1">
            <a:extLst>
              <a:ext uri="{FF2B5EF4-FFF2-40B4-BE49-F238E27FC236}">
                <a16:creationId xmlns:a16="http://schemas.microsoft.com/office/drawing/2014/main" id="{2DCC7554-6615-4584-921E-91285C62C0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09560" y="6409944"/>
            <a:ext cx="3703320" cy="448056"/>
          </a:xfrm>
        </p:spPr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49" name="Slide Number Placeholder 3">
            <a:extLst>
              <a:ext uri="{FF2B5EF4-FFF2-40B4-BE49-F238E27FC236}">
                <a16:creationId xmlns:a16="http://schemas.microsoft.com/office/drawing/2014/main" id="{564CDF61-B448-4746-A22C-52C864C15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04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EC0C88D-87E5-47C3-AA92-269E45C85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1"/>
            <a:ext cx="12192003" cy="2397392"/>
          </a:xfrm>
          <a:prstGeom prst="rect">
            <a:avLst/>
          </a:prstGeom>
          <a:gradFill>
            <a:gsLst>
              <a:gs pos="8000">
                <a:schemeClr val="accent6"/>
              </a:gs>
              <a:gs pos="86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603500"/>
            <a:ext cx="10190163" cy="3468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12C7D5-A921-47A9-8619-DD3D6EC81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4834054">
            <a:off x="4822383" y="-1739232"/>
            <a:ext cx="3118759" cy="4639931"/>
          </a:xfrm>
          <a:custGeom>
            <a:avLst/>
            <a:gdLst>
              <a:gd name="connsiteX0" fmla="*/ 3118759 w 3118759"/>
              <a:gd name="connsiteY0" fmla="*/ 79510 h 4639931"/>
              <a:gd name="connsiteX1" fmla="*/ 1204940 w 3118759"/>
              <a:gd name="connsiteY1" fmla="*/ 4639931 h 4639931"/>
              <a:gd name="connsiteX2" fmla="*/ 1103495 w 3118759"/>
              <a:gd name="connsiteY2" fmla="*/ 4578302 h 4639931"/>
              <a:gd name="connsiteX3" fmla="*/ 0 w 3118759"/>
              <a:gd name="connsiteY3" fmla="*/ 2502877 h 4639931"/>
              <a:gd name="connsiteX4" fmla="*/ 2502877 w 3118759"/>
              <a:gd name="connsiteY4" fmla="*/ 0 h 4639931"/>
              <a:gd name="connsiteX5" fmla="*/ 3007294 w 3118759"/>
              <a:gd name="connsiteY5" fmla="*/ 50850 h 463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8759" h="4639931">
                <a:moveTo>
                  <a:pt x="3118759" y="79510"/>
                </a:moveTo>
                <a:lnTo>
                  <a:pt x="1204940" y="4639931"/>
                </a:lnTo>
                <a:lnTo>
                  <a:pt x="1103495" y="4578302"/>
                </a:lnTo>
                <a:cubicBezTo>
                  <a:pt x="437725" y="4128517"/>
                  <a:pt x="0" y="3366815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2675665" y="0"/>
                  <a:pt x="2844363" y="17509"/>
                  <a:pt x="3007294" y="50850"/>
                </a:cubicBezTo>
                <a:close/>
              </a:path>
            </a:pathLst>
          </a:custGeom>
          <a:gradFill>
            <a:gsLst>
              <a:gs pos="0">
                <a:schemeClr val="accent6">
                  <a:alpha val="12000"/>
                </a:schemeClr>
              </a:gs>
              <a:gs pos="100000">
                <a:schemeClr val="accent6">
                  <a:lumMod val="60000"/>
                  <a:lumOff val="40000"/>
                  <a:alpha val="20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315B16-F859-4692-83E7-34DB86837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4060818" y="0"/>
            <a:ext cx="8115300" cy="1945408"/>
          </a:xfrm>
          <a:prstGeom prst="rect">
            <a:avLst/>
          </a:prstGeom>
          <a:gradFill>
            <a:gsLst>
              <a:gs pos="0">
                <a:schemeClr val="accent6">
                  <a:alpha val="16000"/>
                </a:schemeClr>
              </a:gs>
              <a:gs pos="62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559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EC0C88D-87E5-47C3-AA92-269E45C85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1"/>
            <a:ext cx="12192003" cy="2397392"/>
          </a:xfrm>
          <a:prstGeom prst="rect">
            <a:avLst/>
          </a:prstGeom>
          <a:gradFill>
            <a:gsLst>
              <a:gs pos="8000">
                <a:schemeClr val="accent6"/>
              </a:gs>
              <a:gs pos="86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803" y="2865438"/>
            <a:ext cx="10240960" cy="27086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12C7D5-A921-47A9-8619-DD3D6EC81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4834054">
            <a:off x="4822383" y="-1739232"/>
            <a:ext cx="3118759" cy="4639931"/>
          </a:xfrm>
          <a:custGeom>
            <a:avLst/>
            <a:gdLst>
              <a:gd name="connsiteX0" fmla="*/ 3118759 w 3118759"/>
              <a:gd name="connsiteY0" fmla="*/ 79510 h 4639931"/>
              <a:gd name="connsiteX1" fmla="*/ 1204940 w 3118759"/>
              <a:gd name="connsiteY1" fmla="*/ 4639931 h 4639931"/>
              <a:gd name="connsiteX2" fmla="*/ 1103495 w 3118759"/>
              <a:gd name="connsiteY2" fmla="*/ 4578302 h 4639931"/>
              <a:gd name="connsiteX3" fmla="*/ 0 w 3118759"/>
              <a:gd name="connsiteY3" fmla="*/ 2502877 h 4639931"/>
              <a:gd name="connsiteX4" fmla="*/ 2502877 w 3118759"/>
              <a:gd name="connsiteY4" fmla="*/ 0 h 4639931"/>
              <a:gd name="connsiteX5" fmla="*/ 3007294 w 3118759"/>
              <a:gd name="connsiteY5" fmla="*/ 50850 h 463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8759" h="4639931">
                <a:moveTo>
                  <a:pt x="3118759" y="79510"/>
                </a:moveTo>
                <a:lnTo>
                  <a:pt x="1204940" y="4639931"/>
                </a:lnTo>
                <a:lnTo>
                  <a:pt x="1103495" y="4578302"/>
                </a:lnTo>
                <a:cubicBezTo>
                  <a:pt x="437725" y="4128517"/>
                  <a:pt x="0" y="3366815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2675665" y="0"/>
                  <a:pt x="2844363" y="17509"/>
                  <a:pt x="3007294" y="50850"/>
                </a:cubicBezTo>
                <a:close/>
              </a:path>
            </a:pathLst>
          </a:custGeom>
          <a:gradFill>
            <a:gsLst>
              <a:gs pos="0">
                <a:schemeClr val="accent6">
                  <a:alpha val="12000"/>
                </a:schemeClr>
              </a:gs>
              <a:gs pos="100000">
                <a:schemeClr val="accent6">
                  <a:lumMod val="60000"/>
                  <a:lumOff val="40000"/>
                  <a:alpha val="20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315B16-F859-4692-83E7-34DB86837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4060818" y="0"/>
            <a:ext cx="8115300" cy="1945408"/>
          </a:xfrm>
          <a:prstGeom prst="rect">
            <a:avLst/>
          </a:prstGeom>
          <a:gradFill>
            <a:gsLst>
              <a:gs pos="0">
                <a:schemeClr val="accent6">
                  <a:alpha val="16000"/>
                </a:schemeClr>
              </a:gs>
              <a:gs pos="62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241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B46EB34-1B8B-4396-BFD2-98D14076D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4460827"/>
            <a:ext cx="12192003" cy="2397392"/>
          </a:xfrm>
          <a:prstGeom prst="rect">
            <a:avLst/>
          </a:prstGeom>
          <a:gradFill>
            <a:gsLst>
              <a:gs pos="8000">
                <a:schemeClr val="accent6"/>
              </a:gs>
              <a:gs pos="86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E69A3D-D17E-4FD6-87AB-82FA30AC0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4038600" y="4463552"/>
            <a:ext cx="8153401" cy="2394447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alpha val="81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AE216A4-83E5-4AF8-83B6-82171757B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4834054">
            <a:off x="2944145" y="2710934"/>
            <a:ext cx="3118759" cy="4639931"/>
          </a:xfrm>
          <a:custGeom>
            <a:avLst/>
            <a:gdLst>
              <a:gd name="connsiteX0" fmla="*/ 3118759 w 3118759"/>
              <a:gd name="connsiteY0" fmla="*/ 79510 h 4639931"/>
              <a:gd name="connsiteX1" fmla="*/ 1204940 w 3118759"/>
              <a:gd name="connsiteY1" fmla="*/ 4639931 h 4639931"/>
              <a:gd name="connsiteX2" fmla="*/ 1103495 w 3118759"/>
              <a:gd name="connsiteY2" fmla="*/ 4578302 h 4639931"/>
              <a:gd name="connsiteX3" fmla="*/ 0 w 3118759"/>
              <a:gd name="connsiteY3" fmla="*/ 2502877 h 4639931"/>
              <a:gd name="connsiteX4" fmla="*/ 2502877 w 3118759"/>
              <a:gd name="connsiteY4" fmla="*/ 0 h 4639931"/>
              <a:gd name="connsiteX5" fmla="*/ 3007294 w 3118759"/>
              <a:gd name="connsiteY5" fmla="*/ 50850 h 463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8759" h="4639931">
                <a:moveTo>
                  <a:pt x="3118759" y="79510"/>
                </a:moveTo>
                <a:lnTo>
                  <a:pt x="1204940" y="4639931"/>
                </a:lnTo>
                <a:lnTo>
                  <a:pt x="1103495" y="4578302"/>
                </a:lnTo>
                <a:cubicBezTo>
                  <a:pt x="437725" y="4128517"/>
                  <a:pt x="0" y="3366815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2675665" y="0"/>
                  <a:pt x="2844363" y="17509"/>
                  <a:pt x="3007294" y="50850"/>
                </a:cubicBezTo>
                <a:close/>
              </a:path>
            </a:pathLst>
          </a:custGeom>
          <a:gradFill>
            <a:gsLst>
              <a:gs pos="0">
                <a:schemeClr val="accent6">
                  <a:alpha val="12000"/>
                </a:schemeClr>
              </a:gs>
              <a:gs pos="100000">
                <a:schemeClr val="accent6">
                  <a:lumMod val="60000"/>
                  <a:lumOff val="40000"/>
                  <a:alpha val="20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43141D-24A2-4BE2-B276-C20C06CB9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4076701" y="4460827"/>
            <a:ext cx="8115300" cy="1945408"/>
          </a:xfrm>
          <a:prstGeom prst="rect">
            <a:avLst/>
          </a:prstGeom>
          <a:gradFill>
            <a:gsLst>
              <a:gs pos="0">
                <a:schemeClr val="accent6">
                  <a:alpha val="16000"/>
                </a:schemeClr>
              </a:gs>
              <a:gs pos="62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id="{A35F720A-671B-47F4-88B8-83CD2FE3B3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3807" y="4611271"/>
            <a:ext cx="10229073" cy="1171556"/>
          </a:xfr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 sz="3600">
                <a:solidFill>
                  <a:schemeClr val="bg1"/>
                </a:solidFill>
              </a:rPr>
              <a:t>Click to edit Master title style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38168417-C3D6-45B7-898A-D94F37EA6C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1" y="5970897"/>
            <a:ext cx="9448800" cy="429904"/>
          </a:xfrm>
        </p:spPr>
        <p:txBody>
          <a:bodyPr>
            <a:normAutofit/>
          </a:bodyPr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200">
                <a:solidFill>
                  <a:schemeClr val="bg1"/>
                </a:solidFill>
              </a:rPr>
              <a:t>Click to edit Master subtitle style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B0F7C81-3A6B-4709-B144-6A0DFEF3B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88952" cy="4462272"/>
          </a:xfr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48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BBCEB0-C572-483A-88B2-C65A607EC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-428"/>
            <a:ext cx="12192001" cy="2386759"/>
          </a:xfrm>
          <a:prstGeom prst="rect">
            <a:avLst/>
          </a:prstGeom>
          <a:gradFill>
            <a:gsLst>
              <a:gs pos="10000">
                <a:schemeClr val="accent5">
                  <a:alpha val="86000"/>
                </a:schemeClr>
              </a:gs>
              <a:gs pos="100000">
                <a:schemeClr val="accent6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4DDF8D-E0F6-454C-9BC5-15EF5630F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4817660" y="8011"/>
            <a:ext cx="7374340" cy="2378309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100000">
                <a:schemeClr val="accent2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0">
            <a:extLst>
              <a:ext uri="{FF2B5EF4-FFF2-40B4-BE49-F238E27FC236}">
                <a16:creationId xmlns:a16="http://schemas.microsoft.com/office/drawing/2014/main" id="{382B2655-24B6-4245-8B87-EE7F138879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0" y="580030"/>
            <a:ext cx="10240903" cy="1009934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team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1866142-B2E0-46DB-B8B4-2078CE7804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5013" y="1819656"/>
            <a:ext cx="2282932" cy="2282932"/>
          </a:xfrm>
          <a:custGeom>
            <a:avLst/>
            <a:gdLst>
              <a:gd name="connsiteX0" fmla="*/ 1141466 w 2282932"/>
              <a:gd name="connsiteY0" fmla="*/ 0 h 2282932"/>
              <a:gd name="connsiteX1" fmla="*/ 2282932 w 2282932"/>
              <a:gd name="connsiteY1" fmla="*/ 1141466 h 2282932"/>
              <a:gd name="connsiteX2" fmla="*/ 1141466 w 2282932"/>
              <a:gd name="connsiteY2" fmla="*/ 2282932 h 2282932"/>
              <a:gd name="connsiteX3" fmla="*/ 0 w 2282932"/>
              <a:gd name="connsiteY3" fmla="*/ 1141466 h 2282932"/>
              <a:gd name="connsiteX4" fmla="*/ 1141466 w 2282932"/>
              <a:gd name="connsiteY4" fmla="*/ 0 h 228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932" h="2282932">
                <a:moveTo>
                  <a:pt x="1141466" y="0"/>
                </a:moveTo>
                <a:cubicBezTo>
                  <a:pt x="1771880" y="0"/>
                  <a:pt x="2282932" y="511052"/>
                  <a:pt x="2282932" y="1141466"/>
                </a:cubicBezTo>
                <a:cubicBezTo>
                  <a:pt x="2282932" y="1771880"/>
                  <a:pt x="1771880" y="2282932"/>
                  <a:pt x="1141466" y="2282932"/>
                </a:cubicBezTo>
                <a:cubicBezTo>
                  <a:pt x="511052" y="2282932"/>
                  <a:pt x="0" y="1771880"/>
                  <a:pt x="0" y="1141466"/>
                </a:cubicBezTo>
                <a:cubicBezTo>
                  <a:pt x="0" y="511052"/>
                  <a:pt x="511052" y="0"/>
                  <a:pt x="1141466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386A221-28CD-49DF-AF22-78815A6E2F2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57600" y="1819656"/>
            <a:ext cx="2282932" cy="2282932"/>
          </a:xfrm>
          <a:custGeom>
            <a:avLst/>
            <a:gdLst>
              <a:gd name="connsiteX0" fmla="*/ 1141466 w 2282932"/>
              <a:gd name="connsiteY0" fmla="*/ 0 h 2282932"/>
              <a:gd name="connsiteX1" fmla="*/ 2282932 w 2282932"/>
              <a:gd name="connsiteY1" fmla="*/ 1141466 h 2282932"/>
              <a:gd name="connsiteX2" fmla="*/ 1141466 w 2282932"/>
              <a:gd name="connsiteY2" fmla="*/ 2282932 h 2282932"/>
              <a:gd name="connsiteX3" fmla="*/ 0 w 2282932"/>
              <a:gd name="connsiteY3" fmla="*/ 1141466 h 2282932"/>
              <a:gd name="connsiteX4" fmla="*/ 1141466 w 2282932"/>
              <a:gd name="connsiteY4" fmla="*/ 0 h 228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932" h="2282932">
                <a:moveTo>
                  <a:pt x="1141466" y="0"/>
                </a:moveTo>
                <a:cubicBezTo>
                  <a:pt x="1771880" y="0"/>
                  <a:pt x="2282932" y="511052"/>
                  <a:pt x="2282932" y="1141466"/>
                </a:cubicBezTo>
                <a:cubicBezTo>
                  <a:pt x="2282932" y="1771880"/>
                  <a:pt x="1771880" y="2282932"/>
                  <a:pt x="1141466" y="2282932"/>
                </a:cubicBezTo>
                <a:cubicBezTo>
                  <a:pt x="511052" y="2282932"/>
                  <a:pt x="0" y="1771880"/>
                  <a:pt x="0" y="1141466"/>
                </a:cubicBezTo>
                <a:cubicBezTo>
                  <a:pt x="0" y="511052"/>
                  <a:pt x="511052" y="0"/>
                  <a:pt x="1141466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671C398-D779-4B1A-BD2F-395D1F3F8D2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81928" y="1819656"/>
            <a:ext cx="2282932" cy="2282932"/>
          </a:xfrm>
          <a:custGeom>
            <a:avLst/>
            <a:gdLst>
              <a:gd name="connsiteX0" fmla="*/ 1141466 w 2282932"/>
              <a:gd name="connsiteY0" fmla="*/ 0 h 2282932"/>
              <a:gd name="connsiteX1" fmla="*/ 2282932 w 2282932"/>
              <a:gd name="connsiteY1" fmla="*/ 1141466 h 2282932"/>
              <a:gd name="connsiteX2" fmla="*/ 1141466 w 2282932"/>
              <a:gd name="connsiteY2" fmla="*/ 2282932 h 2282932"/>
              <a:gd name="connsiteX3" fmla="*/ 0 w 2282932"/>
              <a:gd name="connsiteY3" fmla="*/ 1141466 h 2282932"/>
              <a:gd name="connsiteX4" fmla="*/ 1141466 w 2282932"/>
              <a:gd name="connsiteY4" fmla="*/ 0 h 228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932" h="2282932">
                <a:moveTo>
                  <a:pt x="1141466" y="0"/>
                </a:moveTo>
                <a:cubicBezTo>
                  <a:pt x="1771880" y="0"/>
                  <a:pt x="2282932" y="511052"/>
                  <a:pt x="2282932" y="1141466"/>
                </a:cubicBezTo>
                <a:cubicBezTo>
                  <a:pt x="2282932" y="1771880"/>
                  <a:pt x="1771880" y="2282932"/>
                  <a:pt x="1141466" y="2282932"/>
                </a:cubicBezTo>
                <a:cubicBezTo>
                  <a:pt x="511052" y="2282932"/>
                  <a:pt x="0" y="1771880"/>
                  <a:pt x="0" y="1141466"/>
                </a:cubicBezTo>
                <a:cubicBezTo>
                  <a:pt x="0" y="511052"/>
                  <a:pt x="511052" y="0"/>
                  <a:pt x="1141466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C283C6BE-C8D0-4726-B217-58FE337E5E8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97112" y="1819656"/>
            <a:ext cx="2282932" cy="2282932"/>
          </a:xfrm>
          <a:custGeom>
            <a:avLst/>
            <a:gdLst>
              <a:gd name="connsiteX0" fmla="*/ 1141466 w 2282932"/>
              <a:gd name="connsiteY0" fmla="*/ 0 h 2282932"/>
              <a:gd name="connsiteX1" fmla="*/ 2282932 w 2282932"/>
              <a:gd name="connsiteY1" fmla="*/ 1141466 h 2282932"/>
              <a:gd name="connsiteX2" fmla="*/ 1141466 w 2282932"/>
              <a:gd name="connsiteY2" fmla="*/ 2282932 h 2282932"/>
              <a:gd name="connsiteX3" fmla="*/ 0 w 2282932"/>
              <a:gd name="connsiteY3" fmla="*/ 1141466 h 2282932"/>
              <a:gd name="connsiteX4" fmla="*/ 1141466 w 2282932"/>
              <a:gd name="connsiteY4" fmla="*/ 0 h 228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932" h="2282932">
                <a:moveTo>
                  <a:pt x="1141466" y="0"/>
                </a:moveTo>
                <a:cubicBezTo>
                  <a:pt x="1771880" y="0"/>
                  <a:pt x="2282932" y="511052"/>
                  <a:pt x="2282932" y="1141466"/>
                </a:cubicBezTo>
                <a:cubicBezTo>
                  <a:pt x="2282932" y="1771880"/>
                  <a:pt x="1771880" y="2282932"/>
                  <a:pt x="1141466" y="2282932"/>
                </a:cubicBezTo>
                <a:cubicBezTo>
                  <a:pt x="511052" y="2282932"/>
                  <a:pt x="0" y="1771880"/>
                  <a:pt x="0" y="1141466"/>
                </a:cubicBezTo>
                <a:cubicBezTo>
                  <a:pt x="0" y="511052"/>
                  <a:pt x="511052" y="0"/>
                  <a:pt x="1141466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035F3E11-74CF-4460-9FF3-DD91B5E570C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31368" y="4466873"/>
            <a:ext cx="2286000" cy="274320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7D857D03-665D-4D33-B7E8-B85D42470B0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45013" y="4877332"/>
            <a:ext cx="2286000" cy="594360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65D2C286-1A79-4B52-82F1-D520602693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67663" y="4466873"/>
            <a:ext cx="2286000" cy="274320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F0B53ABB-D4AE-4C0B-9902-0C1763EE40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681308" y="4877332"/>
            <a:ext cx="2286000" cy="594360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3AE87779-12F2-4327-ADEE-3F31BFB8D35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90307" y="4466873"/>
            <a:ext cx="2286000" cy="274320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0DCB8055-0EA2-426F-989D-AC9932A17A1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3952" y="4877332"/>
            <a:ext cx="2286000" cy="594360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308EC59B-41AE-4F1B-9364-A00C479F76B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24408" y="4466873"/>
            <a:ext cx="2286000" cy="274320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3" name="Text Placeholder 14">
            <a:extLst>
              <a:ext uri="{FF2B5EF4-FFF2-40B4-BE49-F238E27FC236}">
                <a16:creationId xmlns:a16="http://schemas.microsoft.com/office/drawing/2014/main" id="{BC3965F4-D2B3-4353-A638-332A3F4E70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38053" y="4877332"/>
            <a:ext cx="2286000" cy="594360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859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368" userDrawn="1">
          <p15:clr>
            <a:srgbClr val="FBAE40"/>
          </p15:clr>
        </p15:guide>
        <p15:guide id="2" pos="3024" userDrawn="1">
          <p15:clr>
            <a:srgbClr val="FBAE40"/>
          </p15:clr>
        </p15:guide>
        <p15:guide id="3" pos="4680" userDrawn="1">
          <p15:clr>
            <a:srgbClr val="FBAE40"/>
          </p15:clr>
        </p15:guide>
        <p15:guide id="4" pos="633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150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>
            <a:lvl1pPr marL="283464" indent="-283464">
              <a:defRPr/>
            </a:lvl1pPr>
            <a:lvl2pPr marL="283464" indent="-283464">
              <a:defRPr/>
            </a:lvl2pPr>
            <a:lvl3pPr marL="283464" indent="-283464">
              <a:defRPr/>
            </a:lvl3pPr>
            <a:lvl4pPr marL="283464" indent="-283464">
              <a:defRPr/>
            </a:lvl4pPr>
            <a:lvl5pPr marL="283464" indent="-283464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>
            <a:lvl1pPr marL="283464" indent="-283464">
              <a:defRPr/>
            </a:lvl1pPr>
            <a:lvl2pPr marL="283464" indent="-283464">
              <a:defRPr/>
            </a:lvl2pPr>
            <a:lvl3pPr marL="283464" indent="-283464">
              <a:defRPr/>
            </a:lvl3pPr>
            <a:lvl4pPr marL="283464" indent="-283464">
              <a:defRPr/>
            </a:lvl4pPr>
            <a:lvl5pPr marL="283464" indent="-283464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478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3200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3200400" cy="3104856"/>
          </a:xfrm>
        </p:spPr>
        <p:txBody>
          <a:bodyPr/>
          <a:lstStyle>
            <a:lvl1pPr marL="283464" indent="-283464">
              <a:defRPr/>
            </a:lvl1pPr>
            <a:lvl2pPr marL="283464" indent="-283464">
              <a:defRPr/>
            </a:lvl2pPr>
            <a:lvl3pPr marL="283464" indent="-283464">
              <a:defRPr/>
            </a:lvl3pPr>
            <a:lvl4pPr marL="283464" indent="-283464">
              <a:defRPr/>
            </a:lvl4pPr>
            <a:lvl5pPr marL="283464" indent="-283464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92040" y="2109976"/>
            <a:ext cx="3200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92040" y="3016183"/>
            <a:ext cx="3200400" cy="3104857"/>
          </a:xfrm>
        </p:spPr>
        <p:txBody>
          <a:bodyPr/>
          <a:lstStyle>
            <a:lvl1pPr marL="283464" indent="-283464">
              <a:defRPr/>
            </a:lvl1pPr>
            <a:lvl2pPr marL="283464" indent="-283464">
              <a:defRPr/>
            </a:lvl2pPr>
            <a:lvl3pPr marL="283464" indent="-283464">
              <a:defRPr/>
            </a:lvl3pPr>
            <a:lvl4pPr marL="283464" indent="-283464">
              <a:defRPr/>
            </a:lvl4pPr>
            <a:lvl5pPr marL="283464" indent="-283464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A7CDD05-39F5-4344-992F-995A7F9E82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12480" y="2112263"/>
            <a:ext cx="3200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93C996A2-0E21-4652-A9DD-F74F8BC0405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12480" y="3018470"/>
            <a:ext cx="3200400" cy="3104857"/>
          </a:xfrm>
        </p:spPr>
        <p:txBody>
          <a:bodyPr/>
          <a:lstStyle>
            <a:lvl1pPr marL="283464" indent="-283464">
              <a:defRPr/>
            </a:lvl1pPr>
            <a:lvl2pPr marL="283464" indent="-283464">
              <a:defRPr/>
            </a:lvl2pPr>
            <a:lvl3pPr marL="283464" indent="-283464">
              <a:defRPr/>
            </a:lvl3pPr>
            <a:lvl4pPr marL="283464" indent="-283464">
              <a:defRPr/>
            </a:lvl4pPr>
            <a:lvl5pPr marL="283464" indent="-283464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717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01A8306-2063-4EE3-B249-F2AA08C30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6096000" cy="6867136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E64438-1D32-4E70-8582-6A520002B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457200" y="17416"/>
            <a:ext cx="5638800" cy="6840584"/>
          </a:xfrm>
          <a:prstGeom prst="rect">
            <a:avLst/>
          </a:prstGeom>
          <a:gradFill>
            <a:gsLst>
              <a:gs pos="2400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alpha val="8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954AC3-129F-4075-B216-D22A2C240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H="1">
            <a:off x="-170122" y="389706"/>
            <a:ext cx="6422401" cy="6096002"/>
          </a:xfrm>
          <a:prstGeom prst="rect">
            <a:avLst/>
          </a:prstGeom>
          <a:gradFill>
            <a:gsLst>
              <a:gs pos="2000">
                <a:schemeClr val="accent5">
                  <a:alpha val="28000"/>
                </a:schemeClr>
              </a:gs>
              <a:gs pos="78000">
                <a:schemeClr val="accent4"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7117C9-4AC1-4174-8CED-D839A0508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17670" y="1253114"/>
            <a:ext cx="6840582" cy="4316082"/>
          </a:xfrm>
          <a:prstGeom prst="rect">
            <a:avLst/>
          </a:prstGeom>
          <a:gradFill>
            <a:gsLst>
              <a:gs pos="44000">
                <a:schemeClr val="tx2">
                  <a:lumMod val="75000"/>
                  <a:lumOff val="25000"/>
                  <a:alpha val="11000"/>
                </a:schemeClr>
              </a:gs>
              <a:gs pos="99000">
                <a:schemeClr val="accent2">
                  <a:alpha val="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DBA4B60-FD16-4BB9-99BE-945815DB0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8997"/>
            <a:ext cx="3319895" cy="5381177"/>
          </a:xfrm>
        </p:spPr>
        <p:txBody>
          <a:bodyPr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z="3200">
                <a:solidFill>
                  <a:schemeClr val="bg1"/>
                </a:solidFill>
              </a:rPr>
              <a:t>Click to edit Master title style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648B8AB-3038-447E-A760-83F9D9900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4907757">
            <a:off x="-619013" y="1524958"/>
            <a:ext cx="4648282" cy="4433301"/>
          </a:xfrm>
          <a:custGeom>
            <a:avLst/>
            <a:gdLst>
              <a:gd name="connsiteX0" fmla="*/ 4465639 w 4648282"/>
              <a:gd name="connsiteY0" fmla="*/ 3013821 h 4433301"/>
              <a:gd name="connsiteX1" fmla="*/ 2324141 w 4648282"/>
              <a:gd name="connsiteY1" fmla="*/ 4433301 h 4433301"/>
              <a:gd name="connsiteX2" fmla="*/ 0 w 4648282"/>
              <a:gd name="connsiteY2" fmla="*/ 2109160 h 4433301"/>
              <a:gd name="connsiteX3" fmla="*/ 1216317 w 4648282"/>
              <a:gd name="connsiteY3" fmla="*/ 65530 h 4433301"/>
              <a:gd name="connsiteX4" fmla="*/ 1352350 w 4648282"/>
              <a:gd name="connsiteY4" fmla="*/ 0 h 4433301"/>
              <a:gd name="connsiteX5" fmla="*/ 4475994 w 4648282"/>
              <a:gd name="connsiteY5" fmla="*/ 1232791 h 4433301"/>
              <a:gd name="connsiteX6" fmla="*/ 4543793 w 4648282"/>
              <a:gd name="connsiteY6" fmla="*/ 1418031 h 4433301"/>
              <a:gd name="connsiteX7" fmla="*/ 4648282 w 4648282"/>
              <a:gd name="connsiteY7" fmla="*/ 2109160 h 4433301"/>
              <a:gd name="connsiteX8" fmla="*/ 4465639 w 4648282"/>
              <a:gd name="connsiteY8" fmla="*/ 3013821 h 4433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48282" h="4433301">
                <a:moveTo>
                  <a:pt x="4465639" y="3013821"/>
                </a:moveTo>
                <a:cubicBezTo>
                  <a:pt x="4112816" y="3847990"/>
                  <a:pt x="3286832" y="4433301"/>
                  <a:pt x="2324141" y="4433301"/>
                </a:cubicBezTo>
                <a:cubicBezTo>
                  <a:pt x="1040553" y="4433301"/>
                  <a:pt x="0" y="3392748"/>
                  <a:pt x="0" y="2109160"/>
                </a:cubicBezTo>
                <a:cubicBezTo>
                  <a:pt x="0" y="1226693"/>
                  <a:pt x="491824" y="459098"/>
                  <a:pt x="1216317" y="65530"/>
                </a:cubicBezTo>
                <a:lnTo>
                  <a:pt x="1352350" y="0"/>
                </a:lnTo>
                <a:lnTo>
                  <a:pt x="4475994" y="1232791"/>
                </a:lnTo>
                <a:lnTo>
                  <a:pt x="4543793" y="1418031"/>
                </a:lnTo>
                <a:cubicBezTo>
                  <a:pt x="4611700" y="1636359"/>
                  <a:pt x="4648282" y="1868487"/>
                  <a:pt x="4648282" y="2109160"/>
                </a:cubicBezTo>
                <a:cubicBezTo>
                  <a:pt x="4648282" y="2430057"/>
                  <a:pt x="4583247" y="2735764"/>
                  <a:pt x="4465639" y="3013821"/>
                </a:cubicBezTo>
                <a:close/>
              </a:path>
            </a:pathLst>
          </a:custGeom>
          <a:gradFill>
            <a:gsLst>
              <a:gs pos="31000">
                <a:schemeClr val="accent6">
                  <a:alpha val="10000"/>
                </a:schemeClr>
              </a:gs>
              <a:gs pos="85000">
                <a:schemeClr val="accent6">
                  <a:lumMod val="60000"/>
                  <a:lumOff val="40000"/>
                  <a:alpha val="21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4B1264E-7B5A-4325-840D-E1994D41EF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08576" y="758952"/>
            <a:ext cx="2962656" cy="25146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30B566CA-63FC-43A4-A9E1-7EC3164CB4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08576" y="3593592"/>
            <a:ext cx="2962656" cy="25146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7DBD15FE-44A7-4CA5-815B-71FF4994DB1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089901" y="693738"/>
            <a:ext cx="3522980" cy="5446712"/>
          </a:xfrm>
        </p:spPr>
        <p:txBody>
          <a:bodyPr anchor="ctr"/>
          <a:lstStyle>
            <a:lvl1pPr marL="0" indent="0">
              <a:buNone/>
              <a:defRPr sz="180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/>
            <a:r>
              <a:rPr lang="en-US" dirty="0"/>
              <a:t>Object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647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57201"/>
            <a:ext cx="3091607" cy="1727643"/>
          </a:xfrm>
        </p:spPr>
        <p:txBody>
          <a:bodyPr anchor="b">
            <a:normAutofit/>
          </a:bodyPr>
          <a:lstStyle/>
          <a:p>
            <a:r>
              <a:rPr lang="en-US" sz="2800"/>
              <a:t>Click to edit Master title style</a:t>
            </a:r>
            <a:endParaRPr lang="en-US" sz="280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8" y="2530475"/>
            <a:ext cx="3023806" cy="3427413"/>
          </a:xfrm>
        </p:spPr>
        <p:txBody>
          <a:bodyPr/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/>
            <a:r>
              <a:rPr lang="en-US" dirty="0"/>
              <a:t>Object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0365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2051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8519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203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5CF8EE9-A776-4052-ABB2-29666265C5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409177"/>
            <a:ext cx="12192000" cy="456774"/>
            <a:chOff x="0" y="6401226"/>
            <a:chExt cx="12192000" cy="45677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CF2F3BB-127D-44BC-A8EF-A8BB5F5911CA}"/>
                </a:ext>
              </a:extLst>
            </p:cNvPr>
            <p:cNvSpPr/>
            <p:nvPr/>
          </p:nvSpPr>
          <p:spPr>
            <a:xfrm rot="10800000" flipH="1">
              <a:off x="0" y="6401226"/>
              <a:ext cx="12192000" cy="456773"/>
            </a:xfrm>
            <a:prstGeom prst="rect">
              <a:avLst/>
            </a:prstGeom>
            <a:gradFill>
              <a:gsLst>
                <a:gs pos="14000">
                  <a:schemeClr val="accent4">
                    <a:alpha val="28000"/>
                  </a:schemeClr>
                </a:gs>
                <a:gs pos="100000">
                  <a:schemeClr val="accent5">
                    <a:alpha val="8500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10D1F30-F118-4A1F-A48F-7E5706959F64}"/>
                </a:ext>
              </a:extLst>
            </p:cNvPr>
            <p:cNvSpPr/>
            <p:nvPr/>
          </p:nvSpPr>
          <p:spPr>
            <a:xfrm flipH="1">
              <a:off x="4038602" y="6401228"/>
              <a:ext cx="8153398" cy="456772"/>
            </a:xfrm>
            <a:prstGeom prst="rect">
              <a:avLst/>
            </a:prstGeom>
            <a:gradFill>
              <a:gsLst>
                <a:gs pos="9000">
                  <a:schemeClr val="accent2">
                    <a:lumMod val="60000"/>
                    <a:lumOff val="40000"/>
                    <a:alpha val="55000"/>
                  </a:schemeClr>
                </a:gs>
                <a:gs pos="99000">
                  <a:schemeClr val="accent2"/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Monday, February 1,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b="0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36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8" r:id="rId2"/>
    <p:sldLayoutId id="2147483680" r:id="rId3"/>
    <p:sldLayoutId id="2147483661" r:id="rId4"/>
    <p:sldLayoutId id="2147483686" r:id="rId5"/>
    <p:sldLayoutId id="2147483684" r:id="rId6"/>
    <p:sldLayoutId id="2147483681" r:id="rId7"/>
    <p:sldLayoutId id="2147483685" r:id="rId8"/>
    <p:sldLayoutId id="2147483650" r:id="rId9"/>
    <p:sldLayoutId id="2147483653" r:id="rId10"/>
    <p:sldLayoutId id="2147483682" r:id="rId11"/>
    <p:sldLayoutId id="2147483683" r:id="rId12"/>
    <p:sldLayoutId id="2147483679" r:id="rId13"/>
    <p:sldLayoutId id="2147483655" r:id="rId14"/>
    <p:sldLayoutId id="2147483656" r:id="rId15"/>
    <p:sldLayoutId id="2147483657" r:id="rId1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2589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B799020-4ABD-4E8C-8F34-FD42A314F7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2918" y="606751"/>
            <a:ext cx="10614211" cy="1574661"/>
          </a:xfrm>
        </p:spPr>
        <p:txBody>
          <a:bodyPr>
            <a:normAutofit/>
          </a:bodyPr>
          <a:lstStyle/>
          <a:p>
            <a:r>
              <a:rPr lang="en-US" sz="4000" dirty="0"/>
              <a:t>Test all things; hold fast what is good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968B250-ACDF-4D57-BD3E-D18F93E457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08518"/>
            <a:ext cx="9144000" cy="609600"/>
          </a:xfrm>
        </p:spPr>
        <p:txBody>
          <a:bodyPr>
            <a:normAutofit/>
          </a:bodyPr>
          <a:lstStyle/>
          <a:p>
            <a:r>
              <a:rPr lang="en-US" sz="2800" dirty="0"/>
              <a:t>1 Thessalonians 5:21</a:t>
            </a:r>
          </a:p>
        </p:txBody>
      </p:sp>
      <p:pic>
        <p:nvPicPr>
          <p:cNvPr id="14" name="Picture Placeholder 13" descr="A pair of glasses on a book&#10;&#10;Description automatically generated">
            <a:extLst>
              <a:ext uri="{FF2B5EF4-FFF2-40B4-BE49-F238E27FC236}">
                <a16:creationId xmlns:a16="http://schemas.microsoft.com/office/drawing/2014/main" id="{4F31A343-8D03-B118-B670-37613E1A25C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5310" b="15310"/>
          <a:stretch>
            <a:fillRect/>
          </a:stretch>
        </p:blipFill>
        <p:spPr>
          <a:xfrm>
            <a:off x="2330244" y="3245224"/>
            <a:ext cx="7519558" cy="3506255"/>
          </a:xfrm>
        </p:spPr>
      </p:pic>
    </p:spTree>
    <p:extLst>
      <p:ext uri="{BB962C8B-B14F-4D97-AF65-F5344CB8AC3E}">
        <p14:creationId xmlns:p14="http://schemas.microsoft.com/office/powerpoint/2010/main" val="300579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6646DD-9771-4241-9017-A1226C4F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61199"/>
            <a:ext cx="10241280" cy="746945"/>
          </a:xfrm>
        </p:spPr>
        <p:txBody>
          <a:bodyPr/>
          <a:lstStyle/>
          <a:p>
            <a:r>
              <a:rPr lang="en-US" dirty="0"/>
              <a:t>Applies to ourselves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70F1437-7C61-4D91-B080-B0C80E5D4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3635" y="1198695"/>
            <a:ext cx="10317019" cy="4823413"/>
          </a:xfrm>
        </p:spPr>
        <p:txBody>
          <a:bodyPr>
            <a:normAutofit lnSpcReduction="10000"/>
          </a:bodyPr>
          <a:lstStyle/>
          <a:p>
            <a:r>
              <a:rPr lang="en-US" sz="2400" b="1" dirty="0"/>
              <a:t>1 Peter 3:15 “always be ready to give a defense to everyone who asks you a reason for the hope that is in you, with meekness and fear.” </a:t>
            </a:r>
          </a:p>
          <a:p>
            <a:r>
              <a:rPr lang="en-US" sz="2400" b="1" i="1" dirty="0"/>
              <a:t>“You can prove anything by the Bible!”</a:t>
            </a:r>
          </a:p>
          <a:p>
            <a:r>
              <a:rPr lang="en-US" sz="2400" b="1" dirty="0"/>
              <a:t>Verse would have to read “</a:t>
            </a:r>
            <a:r>
              <a:rPr lang="en-US" sz="2400" b="1" i="1" dirty="0"/>
              <a:t>You have proof for all things, everything is good!”</a:t>
            </a:r>
            <a:endParaRPr lang="en-US" sz="2400" b="1" dirty="0"/>
          </a:p>
          <a:p>
            <a:r>
              <a:rPr lang="en-US" sz="2400" b="1" dirty="0"/>
              <a:t>Denies commonly held belief “It</a:t>
            </a:r>
            <a:r>
              <a:rPr lang="en-US" sz="2400" b="1" i="1" dirty="0"/>
              <a:t> does not matter what one believe.”</a:t>
            </a:r>
            <a:endParaRPr lang="en-US" sz="2400" b="1" dirty="0"/>
          </a:p>
          <a:p>
            <a:r>
              <a:rPr lang="en-US" sz="2400" b="1" dirty="0"/>
              <a:t>Verse would have to read “</a:t>
            </a:r>
            <a:r>
              <a:rPr lang="en-US" sz="2400" b="1" i="1" dirty="0"/>
              <a:t>You do not have to prove anything; it does not matter what you hold as good!”</a:t>
            </a:r>
          </a:p>
          <a:p>
            <a:r>
              <a:rPr lang="en-US" sz="2400" b="1" i="1" dirty="0"/>
              <a:t>“Do you think I was born yesterday?”</a:t>
            </a:r>
            <a:r>
              <a:rPr lang="en-US" sz="2400" b="1" dirty="0"/>
              <a:t> </a:t>
            </a:r>
          </a:p>
          <a:p>
            <a:r>
              <a:rPr lang="en-US" sz="2400" b="1" dirty="0"/>
              <a:t>We ALL like to see the evidence before we truly accept anything as good</a:t>
            </a:r>
          </a:p>
        </p:txBody>
      </p:sp>
    </p:spTree>
    <p:extLst>
      <p:ext uri="{BB962C8B-B14F-4D97-AF65-F5344CB8AC3E}">
        <p14:creationId xmlns:p14="http://schemas.microsoft.com/office/powerpoint/2010/main" val="136035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ook with a red and yellow border&#10;&#10;Description automatically generated with medium confidence">
            <a:extLst>
              <a:ext uri="{FF2B5EF4-FFF2-40B4-BE49-F238E27FC236}">
                <a16:creationId xmlns:a16="http://schemas.microsoft.com/office/drawing/2014/main" id="{D1BC42EC-8E14-FDF5-93AF-FEBF0C0D9BF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033037" y="192520"/>
            <a:ext cx="8856636" cy="666548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F71B23-2C78-933C-C8AE-4083822C79D8}"/>
              </a:ext>
            </a:extLst>
          </p:cNvPr>
          <p:cNvSpPr txBox="1"/>
          <p:nvPr/>
        </p:nvSpPr>
        <p:spPr>
          <a:xfrm>
            <a:off x="3149600" y="905163"/>
            <a:ext cx="315883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Ephesians 3:2-4 NKJV 2 “if indeed you have heard of the dispensation of the grace of God which was given to me for you, 3 how that by revelation He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B0D88A-F39E-5529-8A5C-3827A1EEC18E}"/>
              </a:ext>
            </a:extLst>
          </p:cNvPr>
          <p:cNvSpPr txBox="1"/>
          <p:nvPr/>
        </p:nvSpPr>
        <p:spPr>
          <a:xfrm>
            <a:off x="6765636" y="905164"/>
            <a:ext cx="315883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made known to me the mystery (as I have briefly written already, 4 by which, when you read, you may understand my knowledge in the mystery of Christ),”</a:t>
            </a:r>
          </a:p>
        </p:txBody>
      </p:sp>
    </p:spTree>
    <p:extLst>
      <p:ext uri="{BB962C8B-B14F-4D97-AF65-F5344CB8AC3E}">
        <p14:creationId xmlns:p14="http://schemas.microsoft.com/office/powerpoint/2010/main" val="803999937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6646DD-9771-4241-9017-A1226C4F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61199"/>
            <a:ext cx="10241280" cy="746945"/>
          </a:xfrm>
        </p:spPr>
        <p:txBody>
          <a:bodyPr/>
          <a:lstStyle/>
          <a:p>
            <a:r>
              <a:rPr lang="en-US" dirty="0"/>
              <a:t>“test all things”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70F1437-7C61-4D91-B080-B0C80E5D4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3635" y="1198695"/>
            <a:ext cx="10317019" cy="4823413"/>
          </a:xfrm>
        </p:spPr>
        <p:txBody>
          <a:bodyPr>
            <a:normAutofit/>
          </a:bodyPr>
          <a:lstStyle/>
          <a:p>
            <a:r>
              <a:rPr lang="en-US" sz="2900" b="1" dirty="0"/>
              <a:t>Prove: "To try, or ascertain by an experiment or a standard; esp. of subject to a technical testing process." </a:t>
            </a:r>
            <a:endParaRPr lang="en-US" sz="2900" b="1" i="1" dirty="0"/>
          </a:p>
          <a:p>
            <a:r>
              <a:rPr lang="en-US" sz="2900" b="1" dirty="0"/>
              <a:t>2 Corinthians 13:5 “Examine yourselves…”</a:t>
            </a:r>
          </a:p>
          <a:p>
            <a:r>
              <a:rPr lang="en-US" sz="2900" b="1" dirty="0"/>
              <a:t>1 John 4:1 “test the spirits…many false prophets have gone out”</a:t>
            </a:r>
          </a:p>
          <a:p>
            <a:r>
              <a:rPr lang="en-US" sz="2900" b="1" dirty="0"/>
              <a:t>Revelation 2:2 “tested those who say they are apostles…have found them liars;”</a:t>
            </a:r>
            <a:endParaRPr lang="en-US" sz="2900" b="1" i="1" dirty="0"/>
          </a:p>
          <a:p>
            <a:r>
              <a:rPr lang="en-US" sz="2900" b="1" dirty="0"/>
              <a:t>It involves Fruit Checking – Matthew 7:15,16; 1 Peter 4:11</a:t>
            </a:r>
          </a:p>
        </p:txBody>
      </p:sp>
    </p:spTree>
    <p:extLst>
      <p:ext uri="{BB962C8B-B14F-4D97-AF65-F5344CB8AC3E}">
        <p14:creationId xmlns:p14="http://schemas.microsoft.com/office/powerpoint/2010/main" val="24477731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6646DD-9771-4241-9017-A1226C4F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635" y="361199"/>
            <a:ext cx="10689245" cy="746945"/>
          </a:xfrm>
        </p:spPr>
        <p:txBody>
          <a:bodyPr>
            <a:normAutofit fontScale="90000"/>
          </a:bodyPr>
          <a:lstStyle/>
          <a:p>
            <a:r>
              <a:rPr lang="en-US" dirty="0"/>
              <a:t>How does one “test all things?”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70F1437-7C61-4D91-B080-B0C80E5D4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3635" y="1198695"/>
            <a:ext cx="10317019" cy="4823413"/>
          </a:xfrm>
        </p:spPr>
        <p:txBody>
          <a:bodyPr>
            <a:normAutofit/>
          </a:bodyPr>
          <a:lstStyle/>
          <a:p>
            <a:r>
              <a:rPr lang="en-US" sz="3200" b="1" dirty="0"/>
              <a:t>You Cannot Prove By Assumption</a:t>
            </a:r>
            <a:endParaRPr lang="en-US" sz="3200" b="1" i="1" dirty="0"/>
          </a:p>
          <a:p>
            <a:r>
              <a:rPr lang="en-US" sz="3200" b="1" dirty="0"/>
              <a:t>“Children Are Born With Sin!” – Psalm 51:5</a:t>
            </a:r>
          </a:p>
          <a:p>
            <a:r>
              <a:rPr lang="en-US" sz="3200" b="1" dirty="0"/>
              <a:t>Direct Contradiction With Ezekiel 18:19,20</a:t>
            </a:r>
          </a:p>
          <a:p>
            <a:r>
              <a:rPr lang="en-US" sz="3200" b="1" dirty="0"/>
              <a:t>Jesus in Matthew 19:14 “of such is the kingdom of heaven”</a:t>
            </a:r>
            <a:endParaRPr lang="en-US" sz="3200" b="1" i="1" dirty="0"/>
          </a:p>
          <a:p>
            <a:r>
              <a:rPr lang="en-US" sz="3200" b="1" dirty="0"/>
              <a:t>Would any contend the kingdom of heaven is made up of sinners?  Revelation 21:27</a:t>
            </a:r>
          </a:p>
        </p:txBody>
      </p:sp>
    </p:spTree>
    <p:extLst>
      <p:ext uri="{BB962C8B-B14F-4D97-AF65-F5344CB8AC3E}">
        <p14:creationId xmlns:p14="http://schemas.microsoft.com/office/powerpoint/2010/main" val="5448695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6646DD-9771-4241-9017-A1226C4F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635" y="361199"/>
            <a:ext cx="10689245" cy="746945"/>
          </a:xfrm>
        </p:spPr>
        <p:txBody>
          <a:bodyPr>
            <a:normAutofit fontScale="90000"/>
          </a:bodyPr>
          <a:lstStyle/>
          <a:p>
            <a:r>
              <a:rPr lang="en-US" dirty="0"/>
              <a:t>How does one “test all things?”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70F1437-7C61-4D91-B080-B0C80E5D4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3635" y="1198695"/>
            <a:ext cx="10317019" cy="4823413"/>
          </a:xfrm>
        </p:spPr>
        <p:txBody>
          <a:bodyPr>
            <a:normAutofit/>
          </a:bodyPr>
          <a:lstStyle/>
          <a:p>
            <a:r>
              <a:rPr lang="en-US" sz="3200" b="1" dirty="0"/>
              <a:t>You Cannot Prove By Assumption</a:t>
            </a:r>
            <a:endParaRPr lang="en-US" sz="3200" b="1" i="1" dirty="0"/>
          </a:p>
          <a:p>
            <a:r>
              <a:rPr lang="en-US" sz="3200" b="1" dirty="0"/>
              <a:t>“Because there are many good people in all churches, all churches are good in God’s sight.”</a:t>
            </a:r>
          </a:p>
          <a:p>
            <a:r>
              <a:rPr lang="en-US" sz="3200" b="1" dirty="0"/>
              <a:t>Direct Contradiction With Matthew 16:18</a:t>
            </a:r>
          </a:p>
          <a:p>
            <a:r>
              <a:rPr lang="en-US" sz="3200" b="1" dirty="0"/>
              <a:t>Paul in 1 Corinthians 1:10; 14:33</a:t>
            </a:r>
            <a:endParaRPr lang="en-US" sz="3200" b="1" i="1" dirty="0"/>
          </a:p>
          <a:p>
            <a:r>
              <a:rPr lang="en-US" sz="3200" b="1" dirty="0"/>
              <a:t>Ephesians 4:3-6 “there is one body and one Spirit”</a:t>
            </a:r>
          </a:p>
          <a:p>
            <a:r>
              <a:rPr lang="en-US" sz="3200" b="1" dirty="0"/>
              <a:t>Matthew 15:13; Psalm 127:1</a:t>
            </a:r>
          </a:p>
        </p:txBody>
      </p:sp>
    </p:spTree>
    <p:extLst>
      <p:ext uri="{BB962C8B-B14F-4D97-AF65-F5344CB8AC3E}">
        <p14:creationId xmlns:p14="http://schemas.microsoft.com/office/powerpoint/2010/main" val="26279503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6646DD-9771-4241-9017-A1226C4F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635" y="361199"/>
            <a:ext cx="10689245" cy="746945"/>
          </a:xfrm>
        </p:spPr>
        <p:txBody>
          <a:bodyPr>
            <a:normAutofit fontScale="90000"/>
          </a:bodyPr>
          <a:lstStyle/>
          <a:p>
            <a:r>
              <a:rPr lang="en-US" dirty="0"/>
              <a:t>How does one “test all things?”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70F1437-7C61-4D91-B080-B0C80E5D4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78168" y="1198695"/>
            <a:ext cx="9653955" cy="4823413"/>
          </a:xfrm>
        </p:spPr>
        <p:txBody>
          <a:bodyPr>
            <a:noAutofit/>
          </a:bodyPr>
          <a:lstStyle/>
          <a:p>
            <a:r>
              <a:rPr lang="en-US" sz="3600" b="1" dirty="0"/>
              <a:t>You Cannot Prove By Supposition</a:t>
            </a:r>
            <a:endParaRPr lang="en-US" sz="3600" b="1" i="1" dirty="0"/>
          </a:p>
          <a:p>
            <a:r>
              <a:rPr lang="en-US" sz="3600" b="1" dirty="0"/>
              <a:t>Supposed apostles were drunk on Pentecost – Acts 2:15</a:t>
            </a:r>
          </a:p>
          <a:p>
            <a:r>
              <a:rPr lang="en-US" sz="3600" b="1" dirty="0"/>
              <a:t>Supposed traditions of men approved of God – 1 Corinthians 16:2 “first day of the week”</a:t>
            </a:r>
          </a:p>
          <a:p>
            <a:r>
              <a:rPr lang="en-US" sz="3600" b="1" dirty="0"/>
              <a:t>Acts 20:7 “first day of the week”</a:t>
            </a:r>
          </a:p>
        </p:txBody>
      </p:sp>
    </p:spTree>
    <p:extLst>
      <p:ext uri="{BB962C8B-B14F-4D97-AF65-F5344CB8AC3E}">
        <p14:creationId xmlns:p14="http://schemas.microsoft.com/office/powerpoint/2010/main" val="130199106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6646DD-9771-4241-9017-A1226C4F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635" y="361199"/>
            <a:ext cx="10689245" cy="746945"/>
          </a:xfrm>
        </p:spPr>
        <p:txBody>
          <a:bodyPr>
            <a:normAutofit fontScale="90000"/>
          </a:bodyPr>
          <a:lstStyle/>
          <a:p>
            <a:r>
              <a:rPr lang="en-US" dirty="0"/>
              <a:t>How does one “test all things?”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70F1437-7C61-4D91-B080-B0C80E5D4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78168" y="1198695"/>
            <a:ext cx="9653955" cy="4823413"/>
          </a:xfrm>
        </p:spPr>
        <p:txBody>
          <a:bodyPr>
            <a:noAutofit/>
          </a:bodyPr>
          <a:lstStyle/>
          <a:p>
            <a:r>
              <a:rPr lang="en-US" sz="3200" b="1" dirty="0"/>
              <a:t>You Cannot Prove By Accusation</a:t>
            </a:r>
            <a:endParaRPr lang="en-US" sz="3200" b="1" i="1" dirty="0"/>
          </a:p>
          <a:p>
            <a:r>
              <a:rPr lang="en-US" sz="3200" b="1" dirty="0"/>
              <a:t>Paul accused – Acts 24:5</a:t>
            </a:r>
          </a:p>
          <a:p>
            <a:r>
              <a:rPr lang="en-US" sz="3200" b="1" i="1" dirty="0"/>
              <a:t>“They believe they are the only one’s going to heaven!”  “They believe they are the ONLY church!”  “They are narrow minded and will not accept everyone into their assemblies!”</a:t>
            </a:r>
          </a:p>
          <a:p>
            <a:r>
              <a:rPr lang="en-US" sz="3200" b="1" dirty="0"/>
              <a:t>Unsubstantiated accusations with no solid proof!</a:t>
            </a:r>
          </a:p>
        </p:txBody>
      </p:sp>
    </p:spTree>
    <p:extLst>
      <p:ext uri="{BB962C8B-B14F-4D97-AF65-F5344CB8AC3E}">
        <p14:creationId xmlns:p14="http://schemas.microsoft.com/office/powerpoint/2010/main" val="613535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6646DD-9771-4241-9017-A1226C4F0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3869" y="342900"/>
            <a:ext cx="10259443" cy="3745523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cannot prove anything by misrepresentation</a:t>
            </a:r>
          </a:p>
        </p:txBody>
      </p:sp>
    </p:spTree>
    <p:extLst>
      <p:ext uri="{BB962C8B-B14F-4D97-AF65-F5344CB8AC3E}">
        <p14:creationId xmlns:p14="http://schemas.microsoft.com/office/powerpoint/2010/main" val="135557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6646DD-9771-4241-9017-A1226C4F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573" y="361199"/>
            <a:ext cx="11032620" cy="746945"/>
          </a:xfrm>
        </p:spPr>
        <p:txBody>
          <a:bodyPr>
            <a:normAutofit fontScale="90000"/>
          </a:bodyPr>
          <a:lstStyle/>
          <a:p>
            <a:r>
              <a:rPr lang="en-US" dirty="0"/>
              <a:t>Correct way to “test all things?”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70F1437-7C61-4D91-B080-B0C80E5D4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78168" y="1198695"/>
            <a:ext cx="10521025" cy="4823413"/>
          </a:xfrm>
        </p:spPr>
        <p:txBody>
          <a:bodyPr>
            <a:noAutofit/>
          </a:bodyPr>
          <a:lstStyle/>
          <a:p>
            <a:r>
              <a:rPr lang="en-US" sz="3000" b="1" dirty="0"/>
              <a:t>Inspired Word of God</a:t>
            </a:r>
            <a:endParaRPr lang="en-US" sz="3000" b="1" i="1" dirty="0"/>
          </a:p>
          <a:p>
            <a:r>
              <a:rPr lang="en-US" sz="3000" b="1" dirty="0"/>
              <a:t>2 Timothy 3:15 “wise for salvation through faith which is in Christ Jesus.” </a:t>
            </a:r>
          </a:p>
          <a:p>
            <a:r>
              <a:rPr lang="en-US" sz="3000" b="1" dirty="0"/>
              <a:t>1 Corinthians 14:37 “things which I write to you are the commandments of the Lord.” </a:t>
            </a:r>
          </a:p>
          <a:p>
            <a:r>
              <a:rPr lang="en-US" sz="3000" b="1" dirty="0"/>
              <a:t>John 20:31 “you may have life in His name.” </a:t>
            </a:r>
          </a:p>
          <a:p>
            <a:r>
              <a:rPr lang="en-US" sz="3000" b="1" dirty="0"/>
              <a:t>1 John 5:13 “that you may know that you have eternal life”</a:t>
            </a:r>
          </a:p>
        </p:txBody>
      </p:sp>
    </p:spTree>
    <p:extLst>
      <p:ext uri="{BB962C8B-B14F-4D97-AF65-F5344CB8AC3E}">
        <p14:creationId xmlns:p14="http://schemas.microsoft.com/office/powerpoint/2010/main" val="10235480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6646DD-9771-4241-9017-A1226C4F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573" y="361199"/>
            <a:ext cx="11032620" cy="746945"/>
          </a:xfrm>
        </p:spPr>
        <p:txBody>
          <a:bodyPr>
            <a:normAutofit fontScale="90000"/>
          </a:bodyPr>
          <a:lstStyle/>
          <a:p>
            <a:r>
              <a:rPr lang="en-US" dirty="0"/>
              <a:t>Correct way to “test all things?”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70F1437-7C61-4D91-B080-B0C80E5D4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78168" y="1198695"/>
            <a:ext cx="10521025" cy="4823413"/>
          </a:xfrm>
        </p:spPr>
        <p:txBody>
          <a:bodyPr>
            <a:noAutofit/>
          </a:bodyPr>
          <a:lstStyle/>
          <a:p>
            <a:r>
              <a:rPr lang="en-US" sz="3000" b="1" dirty="0"/>
              <a:t>1 Timothy 3:14,15 “the pillar and ground of the truth”</a:t>
            </a:r>
            <a:endParaRPr lang="en-US" sz="3000" b="1" i="1" dirty="0"/>
          </a:p>
          <a:p>
            <a:r>
              <a:rPr lang="en-US" sz="3000" b="1" dirty="0"/>
              <a:t>James 1:25 “not a forgetful hearer but a doer of the work”</a:t>
            </a:r>
          </a:p>
          <a:p>
            <a:r>
              <a:rPr lang="en-US" sz="3000" b="1" dirty="0"/>
              <a:t>Revelation 1:3 “Blessed is he who reads and those who hear the words of this prophecy, and keep those things which are written in it”</a:t>
            </a:r>
          </a:p>
          <a:p>
            <a:r>
              <a:rPr lang="en-US" sz="3000" b="1" dirty="0"/>
              <a:t>John 3:18-20 ” light has come into the world, and men loved darkness rather than light, because their deeds were evil”</a:t>
            </a:r>
          </a:p>
        </p:txBody>
      </p:sp>
    </p:spTree>
    <p:extLst>
      <p:ext uri="{BB962C8B-B14F-4D97-AF65-F5344CB8AC3E}">
        <p14:creationId xmlns:p14="http://schemas.microsoft.com/office/powerpoint/2010/main" val="30409820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6646DD-9771-4241-9017-A1226C4F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573" y="361199"/>
            <a:ext cx="11032620" cy="746945"/>
          </a:xfrm>
        </p:spPr>
        <p:txBody>
          <a:bodyPr>
            <a:normAutofit fontScale="90000"/>
          </a:bodyPr>
          <a:lstStyle/>
          <a:p>
            <a:r>
              <a:rPr lang="en-US" dirty="0"/>
              <a:t>Correct way to “test all things?”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70F1437-7C61-4D91-B080-B0C80E5D4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78168" y="1198695"/>
            <a:ext cx="10521025" cy="5131767"/>
          </a:xfrm>
        </p:spPr>
        <p:txBody>
          <a:bodyPr>
            <a:noAutofit/>
          </a:bodyPr>
          <a:lstStyle/>
          <a:p>
            <a:r>
              <a:rPr lang="en-US" sz="3000" b="1" dirty="0"/>
              <a:t>Romans 6:23 “wages of sin is death”</a:t>
            </a:r>
            <a:endParaRPr lang="en-US" sz="3000" b="1" i="1" dirty="0"/>
          </a:p>
          <a:p>
            <a:r>
              <a:rPr lang="en-US" sz="3000" b="1" dirty="0"/>
              <a:t>Mark 16:16 Believes + Baptized = SAVED</a:t>
            </a:r>
          </a:p>
          <a:p>
            <a:r>
              <a:rPr lang="en-US" sz="3000" b="1" dirty="0"/>
              <a:t>1 Corinthians 4:6 “not to think beyond what is written”</a:t>
            </a:r>
          </a:p>
          <a:p>
            <a:r>
              <a:rPr lang="en-US" sz="3000" b="1" dirty="0"/>
              <a:t>Galatians 1:6-8 “even if we, or an angel from heaven, preach any other gospel to you than what we have preached to you, let him be accursed.” </a:t>
            </a:r>
          </a:p>
          <a:p>
            <a:r>
              <a:rPr lang="en-US" sz="3000" b="1" dirty="0"/>
              <a:t>Acts 17:11; Revelation 20:12</a:t>
            </a:r>
          </a:p>
          <a:p>
            <a:r>
              <a:rPr lang="en-US" sz="3000" b="1" dirty="0"/>
              <a:t>James 2:12; John 12:48; Romans 2:16</a:t>
            </a:r>
          </a:p>
        </p:txBody>
      </p:sp>
    </p:spTree>
    <p:extLst>
      <p:ext uri="{BB962C8B-B14F-4D97-AF65-F5344CB8AC3E}">
        <p14:creationId xmlns:p14="http://schemas.microsoft.com/office/powerpoint/2010/main" val="42614104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6646DD-9771-4241-9017-A1226C4F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573" y="361199"/>
            <a:ext cx="11032620" cy="746945"/>
          </a:xfrm>
        </p:spPr>
        <p:txBody>
          <a:bodyPr>
            <a:normAutofit fontScale="90000"/>
          </a:bodyPr>
          <a:lstStyle/>
          <a:p>
            <a:r>
              <a:rPr lang="en-US" dirty="0"/>
              <a:t>Need to put every act to the test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70F1437-7C61-4D91-B080-B0C80E5D4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78168" y="1198695"/>
            <a:ext cx="10521025" cy="5131767"/>
          </a:xfrm>
        </p:spPr>
        <p:txBody>
          <a:bodyPr>
            <a:noAutofit/>
          </a:bodyPr>
          <a:lstStyle/>
          <a:p>
            <a:r>
              <a:rPr lang="en-US" sz="3600" b="1" dirty="0"/>
              <a:t>Proverbs 16:25 “ way that seems right to a man, But its end is the way of death.” </a:t>
            </a:r>
            <a:endParaRPr lang="en-US" sz="3600" b="1" i="1" dirty="0"/>
          </a:p>
          <a:p>
            <a:r>
              <a:rPr lang="en-US" sz="3600" b="1" dirty="0"/>
              <a:t>Jeremiah 10:23 “It is not in man who walks to direct his own steps.”</a:t>
            </a:r>
          </a:p>
          <a:p>
            <a:r>
              <a:rPr lang="en-US" sz="3600" b="1" dirty="0"/>
              <a:t>Jeremiah 6:16 “ask for the old paths…”</a:t>
            </a:r>
          </a:p>
          <a:p>
            <a:r>
              <a:rPr lang="en-US" sz="3600" b="1" dirty="0"/>
              <a:t>Colossians 3:17 “do all in the name of the Lord Jesus” </a:t>
            </a:r>
          </a:p>
        </p:txBody>
      </p:sp>
    </p:spTree>
    <p:extLst>
      <p:ext uri="{BB962C8B-B14F-4D97-AF65-F5344CB8AC3E}">
        <p14:creationId xmlns:p14="http://schemas.microsoft.com/office/powerpoint/2010/main" val="161589655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theme/theme1.xml><?xml version="1.0" encoding="utf-8"?>
<a:theme xmlns:a="http://schemas.openxmlformats.org/drawingml/2006/main" name="GradientRiseVTI">
  <a:themeElements>
    <a:clrScheme name="GradientRise">
      <a:dk1>
        <a:sysClr val="windowText" lastClr="000000"/>
      </a:dk1>
      <a:lt1>
        <a:srgbClr val="FFFFFF"/>
      </a:lt1>
      <a:dk2>
        <a:srgbClr val="3C0F3A"/>
      </a:dk2>
      <a:lt2>
        <a:srgbClr val="F1F2F2"/>
      </a:lt2>
      <a:accent1>
        <a:srgbClr val="A6025C"/>
      </a:accent1>
      <a:accent2>
        <a:srgbClr val="92248E"/>
      </a:accent2>
      <a:accent3>
        <a:srgbClr val="DE95C4"/>
      </a:accent3>
      <a:accent4>
        <a:srgbClr val="FE4A00"/>
      </a:accent4>
      <a:accent5>
        <a:srgbClr val="DA002F"/>
      </a:accent5>
      <a:accent6>
        <a:srgbClr val="FF907A"/>
      </a:accent6>
      <a:hlink>
        <a:srgbClr val="CA71E4"/>
      </a:hlink>
      <a:folHlink>
        <a:srgbClr val="E45E49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61E43E0E-1DE3-4D32-85EB-739731B9E7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51EB17-D597-42E7-995C-18B75FCBF2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9123E8-1B6B-49B5-873D-A8D01C369B6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Gradient rise design</Template>
  <TotalTime>108</TotalTime>
  <Words>809</Words>
  <Application>Microsoft Office PowerPoint</Application>
  <PresentationFormat>Widescreen</PresentationFormat>
  <Paragraphs>65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Avenir Next LT Pro</vt:lpstr>
      <vt:lpstr>Avenir Next LT Pro Light</vt:lpstr>
      <vt:lpstr>Calibri</vt:lpstr>
      <vt:lpstr>GradientRiseVTI</vt:lpstr>
      <vt:lpstr>PowerPoint Presentation</vt:lpstr>
      <vt:lpstr>Test all things; hold fast what is good</vt:lpstr>
      <vt:lpstr>Applies to ourselves</vt:lpstr>
      <vt:lpstr>PowerPoint Presentation</vt:lpstr>
      <vt:lpstr>“test all things”</vt:lpstr>
      <vt:lpstr>How does one “test all things?”</vt:lpstr>
      <vt:lpstr>How does one “test all things?”</vt:lpstr>
      <vt:lpstr>How does one “test all things?”</vt:lpstr>
      <vt:lpstr>How does one “test all things?”</vt:lpstr>
      <vt:lpstr>You cannot prove anything by misrepresentation</vt:lpstr>
      <vt:lpstr>Correct way to “test all things?”</vt:lpstr>
      <vt:lpstr>Correct way to “test all things?”</vt:lpstr>
      <vt:lpstr>Correct way to “test all things?”</vt:lpstr>
      <vt:lpstr>Need to put every act to the test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all things; hold fast what is good</dc:title>
  <dc:creator>Gailen Evans</dc:creator>
  <cp:lastModifiedBy>Gailen Evans</cp:lastModifiedBy>
  <cp:revision>10</cp:revision>
  <dcterms:created xsi:type="dcterms:W3CDTF">2023-09-08T19:11:30Z</dcterms:created>
  <dcterms:modified xsi:type="dcterms:W3CDTF">2023-09-08T23:14:02Z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